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C1FE1"/>
    <a:srgbClr val="1115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02" autoAdjust="0"/>
  </p:normalViewPr>
  <p:slideViewPr>
    <p:cSldViewPr>
      <p:cViewPr varScale="1">
        <p:scale>
          <a:sx n="75" d="100"/>
          <a:sy n="75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656184"/>
          </a:xfrm>
        </p:spPr>
        <p:txBody>
          <a:bodyPr>
            <a:noAutofit/>
          </a:bodyPr>
          <a:lstStyle/>
          <a:p>
            <a:r>
              <a:rPr lang="ru-RU" sz="41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«ДЕРЕВО ДЕРЖИТСЯ КОРНЯМИ, А ЧЕЛОВЕК ДРУЗЬЯМИ»</a:t>
            </a:r>
            <a:endParaRPr lang="ru-RU" sz="4100" b="1" i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Документы\Desktop\10543_druzhba-eto-tozhe-lyub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267450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1512167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тема проекта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«ДРУЖБА»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439248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цели проекта:</a:t>
            </a:r>
          </a:p>
          <a:p>
            <a:pPr algn="l"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ОПРЕДЕЛИТЬ ПОНЯТИЕ ДРУЖБЫ;</a:t>
            </a:r>
          </a:p>
          <a:p>
            <a:pPr algn="l"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УСТАНОВИТЬ РОЛЬ ДРУЖБЫ В ЖИЗНИ ЧЕЛОВЕКА;</a:t>
            </a:r>
          </a:p>
          <a:p>
            <a:pPr algn="l"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ОТЛИЧИТЬ ИСТИННУЮ ДРУЖБУ ОТ ЛОЖНОЙ.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 нашей команды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Сухарева Екатерина</a:t>
            </a:r>
          </a:p>
          <a:p>
            <a:r>
              <a:rPr lang="ru-RU" b="1" dirty="0" smtClean="0"/>
              <a:t>Прокопьева Ольга</a:t>
            </a:r>
          </a:p>
          <a:p>
            <a:r>
              <a:rPr lang="ru-RU" b="1" dirty="0" smtClean="0"/>
              <a:t>Брыкина Александра</a:t>
            </a:r>
          </a:p>
          <a:p>
            <a:r>
              <a:rPr lang="ru-RU" b="1" dirty="0" smtClean="0"/>
              <a:t>Гончарова Анастасия</a:t>
            </a:r>
          </a:p>
          <a:p>
            <a:r>
              <a:rPr lang="ru-RU" b="1" dirty="0" smtClean="0"/>
              <a:t>Гладкая Елизавета</a:t>
            </a:r>
          </a:p>
          <a:p>
            <a:r>
              <a:rPr lang="ru-RU" b="1" dirty="0" smtClean="0"/>
              <a:t>Дёмина Александра</a:t>
            </a:r>
          </a:p>
          <a:p>
            <a:r>
              <a:rPr lang="ru-RU" b="1" dirty="0" smtClean="0"/>
              <a:t>Доний Иван</a:t>
            </a:r>
          </a:p>
          <a:p>
            <a:r>
              <a:rPr lang="ru-RU" b="1" dirty="0" smtClean="0"/>
              <a:t>Сорогин Антон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</a:t>
            </a:r>
            <a:r>
              <a:rPr lang="ru-RU" b="1" i="1" dirty="0" smtClean="0">
                <a:solidFill>
                  <a:srgbClr val="C00000"/>
                </a:solidFill>
              </a:rPr>
              <a:t>Руководитель Семченко Н.В.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Почему мы выбрали тему проекта «Дружба»?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96744" cy="46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ПОСЛОВИЦЫ И ПОГОВОРКИ О ДРУЖБЕ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44416" cy="40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44536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Дружба вокруг нас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9C1FE1"/>
                </a:solidFill>
                <a:latin typeface="Arial" pitchFamily="34" charset="0"/>
                <a:cs typeface="Arial" pitchFamily="34" charset="0"/>
              </a:rPr>
              <a:t>Рассказ М.В. Водопьянова </a:t>
            </a:r>
            <a:br>
              <a:rPr lang="ru-RU" b="1" i="1" dirty="0" smtClean="0">
                <a:solidFill>
                  <a:srgbClr val="9C1FE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9C1FE1"/>
                </a:solidFill>
                <a:latin typeface="Arial" pitchFamily="34" charset="0"/>
                <a:cs typeface="Arial" pitchFamily="34" charset="0"/>
              </a:rPr>
              <a:t>«Один за всех и все за одного»</a:t>
            </a:r>
            <a:endParaRPr lang="ru-RU" b="1" i="1" dirty="0">
              <a:solidFill>
                <a:srgbClr val="9C1FE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686" b="9020"/>
          <a:stretch>
            <a:fillRect/>
          </a:stretch>
        </p:blipFill>
        <p:spPr bwMode="auto">
          <a:xfrm>
            <a:off x="467544" y="2132856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Дружба вокруг нас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9C1FE1"/>
                </a:solidFill>
                <a:latin typeface="Arial" pitchFamily="34" charset="0"/>
                <a:cs typeface="Arial" pitchFamily="34" charset="0"/>
              </a:rPr>
              <a:t>Цитаты о дружбе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Дружба вокруг нас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9C1FE1"/>
                </a:solidFill>
                <a:latin typeface="Arial" pitchFamily="34" charset="0"/>
                <a:cs typeface="Arial" pitchFamily="34" charset="0"/>
              </a:rPr>
              <a:t>Стихотворения о дружбе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25105"/>
            <a:ext cx="7272808" cy="479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93234"/>
            <a:ext cx="7798799" cy="58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«ДЕРЕВО ДЕРЖИТСЯ КОРНЯМИ, А ЧЕЛОВЕК ДРУЗЬЯМИ»</vt:lpstr>
      <vt:lpstr>тема проекта: «ДРУЖБА»</vt:lpstr>
      <vt:lpstr>состав нашей команды </vt:lpstr>
      <vt:lpstr>Почему мы выбрали тему проекта «Дружба»?</vt:lpstr>
      <vt:lpstr>ПОСЛОВИЦЫ И ПОГОВОРКИ О ДРУЖБЕ</vt:lpstr>
      <vt:lpstr>Дружба вокруг нас  Рассказ М.В. Водопьянова  «Один за всех и все за одного»</vt:lpstr>
      <vt:lpstr>Дружба вокруг нас  Цитаты о дружбе</vt:lpstr>
      <vt:lpstr>Дружба вокруг нас  Стихотворения о дружбе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«Дерево держится корнями, а человек друзьями»</dc:title>
  <dc:creator>shadanakar</dc:creator>
  <cp:lastModifiedBy>Документы</cp:lastModifiedBy>
  <cp:revision>9</cp:revision>
  <dcterms:created xsi:type="dcterms:W3CDTF">2012-04-09T16:58:20Z</dcterms:created>
  <dcterms:modified xsi:type="dcterms:W3CDTF">2012-04-09T18:32:34Z</dcterms:modified>
</cp:coreProperties>
</file>